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E98-54E7-4D2A-859C-91BE4C958132}" type="datetimeFigureOut">
              <a:rPr lang="tr-TR" smtClean="0"/>
              <a:t>10.3.2022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52BE-2A1E-4E37-B4CF-A63618AD3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8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E98-54E7-4D2A-859C-91BE4C958132}" type="datetimeFigureOut">
              <a:rPr lang="tr-TR" smtClean="0"/>
              <a:t>10.3.2022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52BE-2A1E-4E37-B4CF-A63618AD3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6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E98-54E7-4D2A-859C-91BE4C958132}" type="datetimeFigureOut">
              <a:rPr lang="tr-TR" smtClean="0"/>
              <a:t>10.3.2022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52BE-2A1E-4E37-B4CF-A63618AD3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309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E98-54E7-4D2A-859C-91BE4C958132}" type="datetimeFigureOut">
              <a:rPr lang="tr-TR" smtClean="0"/>
              <a:t>10.3.2022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52BE-2A1E-4E37-B4CF-A63618AD3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573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E98-54E7-4D2A-859C-91BE4C958132}" type="datetimeFigureOut">
              <a:rPr lang="tr-TR" smtClean="0"/>
              <a:t>10.3.2022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52BE-2A1E-4E37-B4CF-A63618AD3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55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E98-54E7-4D2A-859C-91BE4C958132}" type="datetimeFigureOut">
              <a:rPr lang="tr-TR" smtClean="0"/>
              <a:t>10.3.2022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52BE-2A1E-4E37-B4CF-A63618AD3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88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E98-54E7-4D2A-859C-91BE4C958132}" type="datetimeFigureOut">
              <a:rPr lang="tr-TR" smtClean="0"/>
              <a:t>10.3.2022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52BE-2A1E-4E37-B4CF-A63618AD3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61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E98-54E7-4D2A-859C-91BE4C958132}" type="datetimeFigureOut">
              <a:rPr lang="tr-TR" smtClean="0"/>
              <a:t>10.3.2022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52BE-2A1E-4E37-B4CF-A63618AD3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00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B0E98-54E7-4D2A-859C-91BE4C958132}" type="datetimeFigureOut">
              <a:rPr lang="tr-TR" smtClean="0"/>
              <a:t>10.3.2022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B52BE-2A1E-4E37-B4CF-A63618AD3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8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 descr="C:\Users\Extreme\Desktop\akslogo-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542"/>
          <a:stretch>
            <a:fillRect/>
          </a:stretch>
        </p:blipFill>
        <p:spPr bwMode="auto">
          <a:xfrm>
            <a:off x="9453564" y="6429375"/>
            <a:ext cx="395287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11 Metin kutusu"/>
          <p:cNvSpPr txBox="1">
            <a:spLocks noChangeArrowheads="1"/>
          </p:cNvSpPr>
          <p:nvPr/>
        </p:nvSpPr>
        <p:spPr bwMode="auto">
          <a:xfrm>
            <a:off x="1282890" y="214314"/>
            <a:ext cx="955343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buNone/>
            </a:pPr>
            <a:r>
              <a:rPr lang="tr-TR" sz="4000" b="1" dirty="0">
                <a:solidFill>
                  <a:srgbClr val="002060"/>
                </a:solidFill>
                <a:sym typeface="Open Sans Light" charset="0"/>
              </a:rPr>
              <a:t>DARK CİRCLE RESTORATİVE EYE CREAM</a:t>
            </a:r>
            <a:endParaRPr lang="tr-TR" sz="4000" b="1" dirty="0">
              <a:solidFill>
                <a:srgbClr val="002060"/>
              </a:solidFill>
              <a:sym typeface="Open Sans Light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948" y="1673110"/>
            <a:ext cx="4005349" cy="400534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8" name="İçerik Yer Tutucusu 2"/>
          <p:cNvSpPr txBox="1">
            <a:spLocks/>
          </p:cNvSpPr>
          <p:nvPr/>
        </p:nvSpPr>
        <p:spPr>
          <a:xfrm>
            <a:off x="7016029" y="1673110"/>
            <a:ext cx="4029028" cy="4365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tr-TR" sz="1900" b="1" dirty="0" smtClean="0">
                <a:solidFill>
                  <a:srgbClr val="002060"/>
                </a:solidFill>
                <a:latin typeface="+mj-lt"/>
                <a:cs typeface="Avant Garde Book BT"/>
              </a:rPr>
              <a:t> HALOXYL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tr-TR" sz="1900" dirty="0" err="1" smtClean="0">
                <a:solidFill>
                  <a:srgbClr val="002060"/>
                </a:solidFill>
                <a:latin typeface="+mj-lt"/>
                <a:cs typeface="Avant Garde Book BT"/>
              </a:rPr>
              <a:t>Palmitoyl</a:t>
            </a:r>
            <a:r>
              <a:rPr lang="tr-TR" sz="1900" dirty="0" smtClean="0">
                <a:solidFill>
                  <a:srgbClr val="002060"/>
                </a:solidFill>
                <a:latin typeface="+mj-lt"/>
                <a:cs typeface="Avant Garde Book BT"/>
              </a:rPr>
              <a:t> </a:t>
            </a:r>
            <a:r>
              <a:rPr lang="tr-TR" sz="1900" dirty="0" err="1">
                <a:solidFill>
                  <a:srgbClr val="002060"/>
                </a:solidFill>
                <a:latin typeface="+mj-lt"/>
                <a:cs typeface="Avant Garde Book BT"/>
              </a:rPr>
              <a:t>Oligopeptide</a:t>
            </a:r>
            <a:r>
              <a:rPr lang="tr-TR" sz="1900" dirty="0">
                <a:solidFill>
                  <a:srgbClr val="002060"/>
                </a:solidFill>
                <a:latin typeface="+mj-lt"/>
                <a:cs typeface="Avant Garde Book BT"/>
              </a:rPr>
              <a:t>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tr-TR" sz="1900" dirty="0" err="1">
                <a:solidFill>
                  <a:srgbClr val="002060"/>
                </a:solidFill>
                <a:latin typeface="+mj-lt"/>
                <a:cs typeface="Avant Garde Book BT"/>
              </a:rPr>
              <a:t>Palmitoyl</a:t>
            </a:r>
            <a:r>
              <a:rPr lang="tr-TR" sz="1900" dirty="0">
                <a:solidFill>
                  <a:srgbClr val="002060"/>
                </a:solidFill>
                <a:latin typeface="+mj-lt"/>
                <a:cs typeface="Avant Garde Book BT"/>
              </a:rPr>
              <a:t> </a:t>
            </a:r>
            <a:r>
              <a:rPr lang="tr-TR" sz="1900" dirty="0" err="1">
                <a:solidFill>
                  <a:srgbClr val="002060"/>
                </a:solidFill>
                <a:latin typeface="+mj-lt"/>
                <a:cs typeface="Avant Garde Book BT"/>
              </a:rPr>
              <a:t>Tetrapeptide</a:t>
            </a:r>
            <a:r>
              <a:rPr lang="tr-TR" sz="1900" dirty="0">
                <a:solidFill>
                  <a:srgbClr val="002060"/>
                </a:solidFill>
                <a:latin typeface="+mj-lt"/>
                <a:cs typeface="Avant Garde Book BT"/>
              </a:rPr>
              <a:t> -3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tr-TR" sz="1900" dirty="0">
                <a:solidFill>
                  <a:srgbClr val="002060"/>
                </a:solidFill>
                <a:latin typeface="+mj-lt"/>
                <a:cs typeface="Avant Garde Book BT"/>
              </a:rPr>
              <a:t>N-</a:t>
            </a:r>
            <a:r>
              <a:rPr lang="tr-TR" sz="1900" dirty="0" err="1">
                <a:solidFill>
                  <a:srgbClr val="002060"/>
                </a:solidFill>
                <a:latin typeface="+mj-lt"/>
                <a:cs typeface="Avant Garde Book BT"/>
              </a:rPr>
              <a:t>Hydroxysuccunimde</a:t>
            </a:r>
            <a:r>
              <a:rPr lang="tr-TR" sz="1900" dirty="0">
                <a:solidFill>
                  <a:srgbClr val="002060"/>
                </a:solidFill>
                <a:latin typeface="+mj-lt"/>
                <a:cs typeface="Avant Garde Book BT"/>
              </a:rPr>
              <a:t> (NHS) 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1900" b="1" dirty="0" smtClean="0">
              <a:solidFill>
                <a:srgbClr val="002060"/>
              </a:solidFill>
              <a:latin typeface="+mj-lt"/>
              <a:cs typeface="Avant Garde Book B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1900" b="1" dirty="0" err="1" smtClean="0">
                <a:solidFill>
                  <a:srgbClr val="002060"/>
                </a:solidFill>
                <a:latin typeface="+mj-lt"/>
                <a:cs typeface="Avant Garde Book BT"/>
              </a:rPr>
              <a:t>Flavonoid</a:t>
            </a:r>
            <a:r>
              <a:rPr lang="tr-TR" sz="1900" b="1" dirty="0" smtClean="0">
                <a:solidFill>
                  <a:srgbClr val="002060"/>
                </a:solidFill>
                <a:latin typeface="+mj-lt"/>
                <a:cs typeface="Avant Garde Book BT"/>
              </a:rPr>
              <a:t> </a:t>
            </a:r>
            <a:r>
              <a:rPr lang="tr-TR" sz="1900" b="1" dirty="0">
                <a:solidFill>
                  <a:srgbClr val="002060"/>
                </a:solidFill>
                <a:latin typeface="+mj-lt"/>
                <a:cs typeface="Avant Garde Book BT"/>
              </a:rPr>
              <a:t>(</a:t>
            </a:r>
            <a:r>
              <a:rPr lang="tr-TR" sz="1900" b="1" dirty="0" err="1">
                <a:solidFill>
                  <a:srgbClr val="002060"/>
                </a:solidFill>
                <a:latin typeface="+mj-lt"/>
                <a:cs typeface="Avant Garde Book BT"/>
              </a:rPr>
              <a:t>Chrysin</a:t>
            </a:r>
            <a:r>
              <a:rPr lang="tr-TR" sz="1900" b="1" dirty="0">
                <a:solidFill>
                  <a:srgbClr val="002060"/>
                </a:solidFill>
                <a:latin typeface="+mj-lt"/>
                <a:cs typeface="Avant Garde Book BT"/>
              </a:rPr>
              <a:t>)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1900" b="1" dirty="0" smtClean="0">
              <a:solidFill>
                <a:srgbClr val="002060"/>
              </a:solidFill>
              <a:latin typeface="+mj-lt"/>
              <a:cs typeface="Avant Garde Book B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1900" b="1" dirty="0" err="1" smtClean="0">
                <a:solidFill>
                  <a:srgbClr val="002060"/>
                </a:solidFill>
                <a:latin typeface="+mj-lt"/>
                <a:cs typeface="Avant Garde Book BT"/>
              </a:rPr>
              <a:t>Regenistem</a:t>
            </a:r>
            <a:r>
              <a:rPr lang="tr-TR" sz="1900" b="1" dirty="0" smtClean="0">
                <a:solidFill>
                  <a:srgbClr val="002060"/>
                </a:solidFill>
                <a:latin typeface="+mj-lt"/>
                <a:cs typeface="Avant Garde Book BT"/>
              </a:rPr>
              <a:t> </a:t>
            </a:r>
            <a:r>
              <a:rPr lang="tr-TR" sz="1900" b="1" dirty="0" err="1">
                <a:solidFill>
                  <a:srgbClr val="002060"/>
                </a:solidFill>
                <a:latin typeface="+mj-lt"/>
                <a:cs typeface="Avant Garde Book BT"/>
              </a:rPr>
              <a:t>Red</a:t>
            </a:r>
            <a:r>
              <a:rPr lang="tr-TR" sz="1900" b="1" dirty="0">
                <a:solidFill>
                  <a:srgbClr val="002060"/>
                </a:solidFill>
                <a:latin typeface="+mj-lt"/>
                <a:cs typeface="Avant Garde Book BT"/>
              </a:rPr>
              <a:t> Rice 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1900" b="1" dirty="0" smtClean="0">
              <a:solidFill>
                <a:srgbClr val="002060"/>
              </a:solidFill>
              <a:latin typeface="+mj-lt"/>
              <a:cs typeface="Avant Garde Book B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1900" b="1" dirty="0" err="1" smtClean="0">
                <a:solidFill>
                  <a:srgbClr val="002060"/>
                </a:solidFill>
                <a:latin typeface="+mj-lt"/>
                <a:cs typeface="Avant Garde Book BT"/>
              </a:rPr>
              <a:t>Ribose</a:t>
            </a:r>
            <a:endParaRPr lang="tr-TR" sz="1900" b="1" dirty="0">
              <a:solidFill>
                <a:srgbClr val="002060"/>
              </a:solidFill>
              <a:latin typeface="+mj-lt"/>
              <a:cs typeface="Avant Garde Book BT"/>
            </a:endParaRPr>
          </a:p>
          <a:p>
            <a:pPr marL="342900" indent="-342900">
              <a:buFont typeface="Arial" pitchFamily="34" charset="0"/>
              <a:buChar char="•"/>
            </a:pPr>
            <a:endParaRPr lang="tr-TR" sz="1900" b="1" dirty="0" smtClean="0">
              <a:solidFill>
                <a:srgbClr val="002060"/>
              </a:solidFill>
              <a:latin typeface="+mj-lt"/>
              <a:cs typeface="Avant Garde Book B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1900" b="1" dirty="0" smtClean="0">
                <a:solidFill>
                  <a:srgbClr val="002060"/>
                </a:solidFill>
                <a:latin typeface="+mj-lt"/>
                <a:cs typeface="Avant Garde Book BT"/>
              </a:rPr>
              <a:t>Beta  </a:t>
            </a:r>
            <a:r>
              <a:rPr lang="tr-TR" sz="1900" b="1" dirty="0" err="1">
                <a:solidFill>
                  <a:srgbClr val="002060"/>
                </a:solidFill>
                <a:latin typeface="+mj-lt"/>
                <a:cs typeface="Avant Garde Book BT"/>
              </a:rPr>
              <a:t>Vulgaris</a:t>
            </a:r>
            <a:r>
              <a:rPr lang="tr-TR" sz="1900" b="1" dirty="0">
                <a:solidFill>
                  <a:srgbClr val="002060"/>
                </a:solidFill>
                <a:latin typeface="+mj-lt"/>
                <a:cs typeface="Avant Garde Book BT"/>
              </a:rPr>
              <a:t> </a:t>
            </a:r>
            <a:r>
              <a:rPr lang="tr-TR" sz="1900" b="1" dirty="0" err="1">
                <a:solidFill>
                  <a:srgbClr val="002060"/>
                </a:solidFill>
                <a:latin typeface="+mj-lt"/>
                <a:cs typeface="Avant Garde Book BT"/>
              </a:rPr>
              <a:t>Root</a:t>
            </a:r>
            <a:r>
              <a:rPr lang="tr-TR" sz="1900" b="1" dirty="0">
                <a:solidFill>
                  <a:srgbClr val="002060"/>
                </a:solidFill>
                <a:latin typeface="+mj-lt"/>
                <a:cs typeface="Avant Garde Book BT"/>
              </a:rPr>
              <a:t> </a:t>
            </a:r>
            <a:r>
              <a:rPr lang="tr-TR" sz="1900" b="1" dirty="0" err="1">
                <a:solidFill>
                  <a:srgbClr val="002060"/>
                </a:solidFill>
                <a:latin typeface="+mj-lt"/>
                <a:cs typeface="Avant Garde Book BT"/>
              </a:rPr>
              <a:t>Extract</a:t>
            </a:r>
            <a:r>
              <a:rPr lang="tr-TR" sz="1900" b="1" dirty="0">
                <a:solidFill>
                  <a:srgbClr val="002060"/>
                </a:solidFill>
                <a:latin typeface="+mj-lt"/>
                <a:cs typeface="Avant Garde Book BT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1900" b="1" dirty="0" smtClean="0">
              <a:solidFill>
                <a:srgbClr val="002060"/>
              </a:solidFill>
              <a:latin typeface="+mj-lt"/>
              <a:cs typeface="Avant Garde Book B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1900" b="1" dirty="0" err="1" smtClean="0">
                <a:solidFill>
                  <a:srgbClr val="002060"/>
                </a:solidFill>
                <a:latin typeface="+mj-lt"/>
                <a:cs typeface="Avant Garde Book BT"/>
              </a:rPr>
              <a:t>Niacinamide</a:t>
            </a:r>
            <a:endParaRPr kumimoji="0" lang="tr-TR" sz="19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cs typeface="Avant Garde Book B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vant Garde Book BT"/>
              <a:ea typeface="+mn-ea"/>
              <a:cs typeface="Avant Garde Book BT"/>
            </a:endParaRPr>
          </a:p>
        </p:txBody>
      </p:sp>
    </p:spTree>
    <p:extLst>
      <p:ext uri="{BB962C8B-B14F-4D97-AF65-F5344CB8AC3E}">
        <p14:creationId xmlns:p14="http://schemas.microsoft.com/office/powerpoint/2010/main" val="12884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Unvan 1"/>
          <p:cNvSpPr txBox="1">
            <a:spLocks/>
          </p:cNvSpPr>
          <p:nvPr/>
        </p:nvSpPr>
        <p:spPr>
          <a:xfrm>
            <a:off x="802944" y="196217"/>
            <a:ext cx="10515600" cy="781107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dirty="0">
                <a:solidFill>
                  <a:schemeClr val="tx1"/>
                </a:solidFill>
                <a:cs typeface="Avant Garde Book BT"/>
              </a:rPr>
              <a:t>EYELISS 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802944" y="1015930"/>
            <a:ext cx="10515599" cy="2415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5488" indent="-457200">
              <a:buFont typeface="Wingdings" panose="05000000000000000000" pitchFamily="2" charset="2"/>
              <a:buChar char="ü"/>
            </a:pPr>
            <a:r>
              <a:rPr lang="tr-TR" sz="2400" dirty="0" err="1" smtClean="0">
                <a:cs typeface="Avant Garde Book BT"/>
              </a:rPr>
              <a:t>Palmitoyl</a:t>
            </a:r>
            <a:r>
              <a:rPr lang="tr-TR" sz="2400" dirty="0" smtClean="0">
                <a:cs typeface="Avant Garde Book BT"/>
              </a:rPr>
              <a:t> </a:t>
            </a:r>
            <a:r>
              <a:rPr lang="tr-TR" sz="2400" dirty="0" err="1">
                <a:cs typeface="Avant Garde Book BT"/>
              </a:rPr>
              <a:t>Oligopeptide</a:t>
            </a:r>
            <a:r>
              <a:rPr lang="tr-TR" sz="2400" dirty="0">
                <a:cs typeface="Avant Garde Book BT"/>
              </a:rPr>
              <a:t> </a:t>
            </a:r>
            <a:r>
              <a:rPr lang="tr-TR" sz="2400" dirty="0" smtClean="0">
                <a:cs typeface="Avant Garde Book BT"/>
              </a:rPr>
              <a:t>; </a:t>
            </a:r>
            <a:r>
              <a:rPr lang="en-GB" sz="2400" dirty="0">
                <a:cs typeface="Avant Garde Book BT"/>
                <a:sym typeface="Gill Sans" charset="0"/>
              </a:rPr>
              <a:t>G</a:t>
            </a:r>
            <a:r>
              <a:rPr lang="tr-TR" sz="2400" dirty="0">
                <a:cs typeface="Avant Garde Book BT"/>
                <a:sym typeface="Gill Sans" charset="0"/>
              </a:rPr>
              <a:t>ö</a:t>
            </a:r>
            <a:r>
              <a:rPr lang="en-GB" sz="2400" dirty="0">
                <a:cs typeface="Avant Garde Book BT"/>
                <a:sym typeface="Gill Sans" charset="0"/>
              </a:rPr>
              <a:t>z </a:t>
            </a:r>
            <a:r>
              <a:rPr lang="en-GB" sz="2400" dirty="0" err="1">
                <a:cs typeface="Avant Garde Book BT"/>
                <a:sym typeface="Gill Sans" charset="0"/>
              </a:rPr>
              <a:t>Etraf</a:t>
            </a:r>
            <a:r>
              <a:rPr lang="tr-TR" sz="2400" dirty="0">
                <a:cs typeface="Avant Garde Book BT"/>
                <a:sym typeface="Gill Sans" charset="0"/>
              </a:rPr>
              <a:t>ı</a:t>
            </a:r>
            <a:r>
              <a:rPr lang="en-GB" sz="2400" dirty="0">
                <a:cs typeface="Avant Garde Book BT"/>
                <a:sym typeface="Gill Sans" charset="0"/>
              </a:rPr>
              <a:t>n</a:t>
            </a:r>
            <a:r>
              <a:rPr lang="tr-TR" sz="2400" dirty="0">
                <a:cs typeface="Avant Garde Book BT"/>
                <a:sym typeface="Gill Sans" charset="0"/>
              </a:rPr>
              <a:t>ı</a:t>
            </a:r>
            <a:r>
              <a:rPr lang="en-GB" sz="2400" dirty="0">
                <a:cs typeface="Avant Garde Book BT"/>
                <a:sym typeface="Gill Sans" charset="0"/>
              </a:rPr>
              <a:t>n </a:t>
            </a:r>
            <a:r>
              <a:rPr lang="tr-TR" sz="2400" dirty="0">
                <a:cs typeface="Avant Garde Book BT"/>
                <a:sym typeface="Gill Sans" charset="0"/>
              </a:rPr>
              <a:t>Sıkılaştırılmasını Güçlendirir  </a:t>
            </a:r>
            <a:r>
              <a:rPr lang="tr-TR" sz="2400" dirty="0" smtClean="0">
                <a:cs typeface="Avant Garde Book BT"/>
                <a:sym typeface="Gill Sans" charset="0"/>
              </a:rPr>
              <a:t> ve  Tonu </a:t>
            </a:r>
            <a:r>
              <a:rPr lang="tr-TR" sz="2400" dirty="0">
                <a:cs typeface="Avant Garde Book BT"/>
                <a:sym typeface="Gill Sans" charset="0"/>
              </a:rPr>
              <a:t>Düzenler </a:t>
            </a:r>
            <a:endParaRPr lang="tr-TR" sz="2400" dirty="0" smtClean="0">
              <a:cs typeface="Avant Garde Book BT"/>
              <a:sym typeface="Gill Sans" charset="0"/>
            </a:endParaRPr>
          </a:p>
          <a:p>
            <a:pPr marL="475488" indent="-457200">
              <a:buFont typeface="Wingdings" panose="05000000000000000000" pitchFamily="2" charset="2"/>
              <a:buChar char="ü"/>
            </a:pPr>
            <a:r>
              <a:rPr lang="tr-TR" sz="2400" dirty="0" err="1" smtClean="0">
                <a:cs typeface="Avant Garde Book BT"/>
              </a:rPr>
              <a:t>Palmitoyl</a:t>
            </a:r>
            <a:r>
              <a:rPr lang="tr-TR" sz="2400" dirty="0" smtClean="0">
                <a:cs typeface="Avant Garde Book BT"/>
              </a:rPr>
              <a:t> </a:t>
            </a:r>
            <a:r>
              <a:rPr lang="tr-TR" sz="2400" dirty="0" err="1">
                <a:cs typeface="Avant Garde Book BT"/>
              </a:rPr>
              <a:t>Tetrapeptide</a:t>
            </a:r>
            <a:r>
              <a:rPr lang="tr-TR" sz="2400" dirty="0">
                <a:cs typeface="Avant Garde Book BT"/>
              </a:rPr>
              <a:t> -</a:t>
            </a:r>
            <a:r>
              <a:rPr lang="tr-TR" sz="2400" dirty="0" smtClean="0">
                <a:cs typeface="Avant Garde Book BT"/>
              </a:rPr>
              <a:t>3; </a:t>
            </a:r>
            <a:r>
              <a:rPr lang="en-GB" sz="2400" dirty="0">
                <a:cs typeface="Avant Garde Book BT"/>
                <a:sym typeface="Gill Sans" charset="0"/>
              </a:rPr>
              <a:t>G</a:t>
            </a:r>
            <a:r>
              <a:rPr lang="tr-TR" sz="2400" dirty="0">
                <a:cs typeface="Avant Garde Book BT"/>
                <a:sym typeface="Gill Sans" charset="0"/>
              </a:rPr>
              <a:t>ö</a:t>
            </a:r>
            <a:r>
              <a:rPr lang="en-GB" sz="2400" dirty="0">
                <a:cs typeface="Avant Garde Book BT"/>
                <a:sym typeface="Gill Sans" charset="0"/>
              </a:rPr>
              <a:t>z </a:t>
            </a:r>
            <a:r>
              <a:rPr lang="en-GB" sz="2400" dirty="0" err="1">
                <a:cs typeface="Avant Garde Book BT"/>
                <a:sym typeface="Gill Sans" charset="0"/>
              </a:rPr>
              <a:t>Etraf</a:t>
            </a:r>
            <a:r>
              <a:rPr lang="tr-TR" sz="2400" dirty="0">
                <a:cs typeface="Avant Garde Book BT"/>
                <a:sym typeface="Gill Sans" charset="0"/>
              </a:rPr>
              <a:t>ı</a:t>
            </a:r>
            <a:r>
              <a:rPr lang="en-GB" sz="2400" dirty="0">
                <a:cs typeface="Avant Garde Book BT"/>
                <a:sym typeface="Gill Sans" charset="0"/>
              </a:rPr>
              <a:t>n</a:t>
            </a:r>
            <a:r>
              <a:rPr lang="tr-TR" sz="2400" dirty="0">
                <a:cs typeface="Avant Garde Book BT"/>
                <a:sym typeface="Gill Sans" charset="0"/>
              </a:rPr>
              <a:t>ı</a:t>
            </a:r>
            <a:r>
              <a:rPr lang="en-GB" sz="2400" dirty="0">
                <a:cs typeface="Avant Garde Book BT"/>
                <a:sym typeface="Gill Sans" charset="0"/>
              </a:rPr>
              <a:t>n </a:t>
            </a:r>
            <a:r>
              <a:rPr lang="tr-TR" sz="2400" dirty="0">
                <a:cs typeface="Avant Garde Book BT"/>
                <a:sym typeface="Gill Sans" charset="0"/>
              </a:rPr>
              <a:t>Sıkılaştırılmasını Güçlendirir   ve  Tonu Düzenler </a:t>
            </a:r>
            <a:endParaRPr lang="tr-TR" sz="2400" dirty="0" smtClean="0">
              <a:cs typeface="Avant Garde Book BT"/>
              <a:sym typeface="Gill Sans" charset="0"/>
            </a:endParaRPr>
          </a:p>
          <a:p>
            <a:pPr marL="475488" indent="-457200">
              <a:buFont typeface="Wingdings" panose="05000000000000000000" pitchFamily="2" charset="2"/>
              <a:buChar char="ü"/>
            </a:pPr>
            <a:r>
              <a:rPr lang="tr-TR" sz="2400" dirty="0" smtClean="0">
                <a:cs typeface="Avant Garde Book BT"/>
              </a:rPr>
              <a:t>N-</a:t>
            </a:r>
            <a:r>
              <a:rPr lang="tr-TR" sz="2400" dirty="0" err="1" smtClean="0">
                <a:cs typeface="Avant Garde Book BT"/>
              </a:rPr>
              <a:t>Hydroxysuccunimde</a:t>
            </a:r>
            <a:r>
              <a:rPr lang="tr-TR" sz="2400" dirty="0" smtClean="0">
                <a:cs typeface="Avant Garde Book BT"/>
              </a:rPr>
              <a:t> </a:t>
            </a:r>
            <a:r>
              <a:rPr lang="tr-TR" sz="2400" dirty="0">
                <a:cs typeface="Avant Garde Book BT"/>
              </a:rPr>
              <a:t>(NHS) </a:t>
            </a:r>
            <a:r>
              <a:rPr lang="tr-TR" sz="2400" dirty="0" smtClean="0">
                <a:cs typeface="Avant Garde Book BT"/>
              </a:rPr>
              <a:t>; </a:t>
            </a:r>
            <a:r>
              <a:rPr lang="en-GB" sz="2400" dirty="0" err="1">
                <a:cs typeface="Avant Garde Book BT"/>
                <a:sym typeface="Gill Sans" charset="0"/>
              </a:rPr>
              <a:t>Morluklar</a:t>
            </a:r>
            <a:r>
              <a:rPr lang="en-GB" sz="2400" dirty="0">
                <a:cs typeface="Avant Garde Book BT"/>
                <a:sym typeface="Gill Sans" charset="0"/>
              </a:rPr>
              <a:t> </a:t>
            </a:r>
            <a:r>
              <a:rPr lang="tr-TR" sz="2400" dirty="0">
                <a:cs typeface="Avant Garde Book BT"/>
                <a:sym typeface="Gill Sans" charset="0"/>
              </a:rPr>
              <a:t>v</a:t>
            </a:r>
            <a:r>
              <a:rPr lang="en-GB" sz="2400" dirty="0">
                <a:cs typeface="Avant Garde Book BT"/>
                <a:sym typeface="Gill Sans" charset="0"/>
              </a:rPr>
              <a:t>e </a:t>
            </a:r>
            <a:r>
              <a:rPr lang="tr-TR" sz="2400" dirty="0">
                <a:cs typeface="Avant Garde Book BT"/>
                <a:sym typeface="Gill Sans" charset="0"/>
              </a:rPr>
              <a:t>Bölgesel </a:t>
            </a:r>
            <a:r>
              <a:rPr lang="en-GB" sz="2400" dirty="0">
                <a:cs typeface="Avant Garde Book BT"/>
                <a:sym typeface="Gill Sans" charset="0"/>
              </a:rPr>
              <a:t> </a:t>
            </a:r>
            <a:r>
              <a:rPr lang="tr-TR" sz="2400" dirty="0">
                <a:cs typeface="Avant Garde Book BT"/>
                <a:sym typeface="Gill Sans" charset="0"/>
              </a:rPr>
              <a:t>E</a:t>
            </a:r>
            <a:r>
              <a:rPr lang="en-GB" sz="2400" dirty="0" err="1">
                <a:cs typeface="Avant Garde Book BT"/>
                <a:sym typeface="Gill Sans" charset="0"/>
              </a:rPr>
              <a:t>nflamasyona</a:t>
            </a:r>
            <a:r>
              <a:rPr lang="en-GB" sz="2400" dirty="0">
                <a:cs typeface="Avant Garde Book BT"/>
                <a:sym typeface="Gill Sans" charset="0"/>
              </a:rPr>
              <a:t> (</a:t>
            </a:r>
            <a:r>
              <a:rPr lang="tr-TR" sz="2400" dirty="0">
                <a:cs typeface="Avant Garde Book BT"/>
                <a:sym typeface="Gill Sans" charset="0"/>
              </a:rPr>
              <a:t>Morluklara</a:t>
            </a:r>
            <a:r>
              <a:rPr lang="en-GB" sz="2400" dirty="0">
                <a:cs typeface="Avant Garde Book BT"/>
                <a:sym typeface="Gill Sans" charset="0"/>
              </a:rPr>
              <a:t>) </a:t>
            </a:r>
            <a:r>
              <a:rPr lang="en-GB" sz="2400" dirty="0" err="1">
                <a:cs typeface="Avant Garde Book BT"/>
                <a:sym typeface="Gill Sans" charset="0"/>
              </a:rPr>
              <a:t>Sorumlu</a:t>
            </a:r>
            <a:r>
              <a:rPr lang="en-GB" sz="2400" dirty="0">
                <a:cs typeface="Avant Garde Book BT"/>
                <a:sym typeface="Gill Sans" charset="0"/>
              </a:rPr>
              <a:t> Olan </a:t>
            </a:r>
            <a:r>
              <a:rPr lang="en-GB" sz="2400" dirty="0" err="1">
                <a:cs typeface="Avant Garde Book BT"/>
                <a:sym typeface="Gill Sans" charset="0"/>
              </a:rPr>
              <a:t>Kan</a:t>
            </a:r>
            <a:r>
              <a:rPr lang="en-GB" sz="2400" dirty="0">
                <a:cs typeface="Avant Garde Book BT"/>
                <a:sym typeface="Gill Sans" charset="0"/>
              </a:rPr>
              <a:t> K</a:t>
            </a:r>
            <a:r>
              <a:rPr lang="tr-TR" sz="2400" dirty="0">
                <a:cs typeface="Avant Garde Book BT"/>
                <a:sym typeface="Gill Sans" charset="0"/>
              </a:rPr>
              <a:t>ö</a:t>
            </a:r>
            <a:r>
              <a:rPr lang="en-GB" sz="2400" dirty="0" err="1">
                <a:cs typeface="Avant Garde Book BT"/>
                <a:sym typeface="Gill Sans" charset="0"/>
              </a:rPr>
              <a:t>kenli</a:t>
            </a:r>
            <a:r>
              <a:rPr lang="en-GB" sz="2400" dirty="0">
                <a:cs typeface="Avant Garde Book BT"/>
                <a:sym typeface="Gill Sans" charset="0"/>
              </a:rPr>
              <a:t> </a:t>
            </a:r>
            <a:r>
              <a:rPr lang="en-GB" sz="2400" dirty="0" err="1">
                <a:cs typeface="Avant Garde Book BT"/>
                <a:sym typeface="Gill Sans" charset="0"/>
              </a:rPr>
              <a:t>Pigmanlarin</a:t>
            </a:r>
            <a:r>
              <a:rPr lang="en-GB" sz="2400" dirty="0">
                <a:cs typeface="Avant Garde Book BT"/>
                <a:sym typeface="Gill Sans" charset="0"/>
              </a:rPr>
              <a:t> </a:t>
            </a:r>
            <a:r>
              <a:rPr lang="en-GB" sz="2400" dirty="0" err="1">
                <a:cs typeface="Avant Garde Book BT"/>
                <a:sym typeface="Gill Sans" charset="0"/>
              </a:rPr>
              <a:t>Elimine</a:t>
            </a:r>
            <a:r>
              <a:rPr lang="en-GB" sz="2400" dirty="0">
                <a:cs typeface="Avant Garde Book BT"/>
                <a:sym typeface="Gill Sans" charset="0"/>
              </a:rPr>
              <a:t> </a:t>
            </a:r>
            <a:r>
              <a:rPr lang="en-GB" sz="2400" dirty="0" err="1">
                <a:cs typeface="Avant Garde Book BT"/>
                <a:sym typeface="Gill Sans" charset="0"/>
              </a:rPr>
              <a:t>Olmas</a:t>
            </a:r>
            <a:r>
              <a:rPr lang="tr-TR" sz="2400" dirty="0" err="1">
                <a:cs typeface="Avant Garde Book BT"/>
                <a:sym typeface="Gill Sans" charset="0"/>
              </a:rPr>
              <a:t>ını</a:t>
            </a:r>
            <a:r>
              <a:rPr lang="en-GB" sz="2400" dirty="0">
                <a:cs typeface="Avant Garde Book BT"/>
                <a:sym typeface="Gill Sans" charset="0"/>
              </a:rPr>
              <a:t> Sa</a:t>
            </a:r>
            <a:r>
              <a:rPr lang="tr-TR" sz="2400" dirty="0">
                <a:cs typeface="Avant Garde Book BT"/>
                <a:sym typeface="Gill Sans" charset="0"/>
              </a:rPr>
              <a:t>ğ</a:t>
            </a:r>
            <a:r>
              <a:rPr lang="en-GB" sz="2400" dirty="0" err="1">
                <a:cs typeface="Avant Garde Book BT"/>
                <a:sym typeface="Gill Sans" charset="0"/>
              </a:rPr>
              <a:t>lar</a:t>
            </a:r>
            <a:r>
              <a:rPr lang="en-GB" sz="2400" dirty="0">
                <a:cs typeface="Avant Garde Book BT"/>
                <a:sym typeface="Gill Sans" charset="0"/>
              </a:rPr>
              <a:t>. </a:t>
            </a:r>
            <a:endParaRPr lang="tr-TR" sz="2400" dirty="0">
              <a:cs typeface="Avant Garde Book BT"/>
              <a:sym typeface="Gill Sans" charset="0"/>
            </a:endParaRPr>
          </a:p>
          <a:p>
            <a:pPr marL="475488" indent="-457200">
              <a:buFont typeface="Wingdings" panose="05000000000000000000" pitchFamily="2" charset="2"/>
              <a:buChar char="ü"/>
            </a:pPr>
            <a:endParaRPr lang="tr-TR" dirty="0">
              <a:cs typeface="Avant Garde Book B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tr-TR" sz="24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802943" y="4113064"/>
            <a:ext cx="10515600" cy="726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/>
              <a:t> Vücudun Minik Ordusunu Oluşturan </a:t>
            </a:r>
            <a:r>
              <a:rPr lang="tr-TR" dirty="0" smtClean="0"/>
              <a:t>Antioksidanlar</a:t>
            </a:r>
            <a:r>
              <a:rPr lang="tr-TR" dirty="0" smtClean="0"/>
              <a:t>.</a:t>
            </a:r>
            <a:endParaRPr lang="tr-TR" dirty="0" smtClean="0"/>
          </a:p>
        </p:txBody>
      </p:sp>
      <p:sp>
        <p:nvSpPr>
          <p:cNvPr id="17" name="Unvan 1"/>
          <p:cNvSpPr txBox="1">
            <a:spLocks/>
          </p:cNvSpPr>
          <p:nvPr/>
        </p:nvSpPr>
        <p:spPr>
          <a:xfrm>
            <a:off x="802943" y="3363604"/>
            <a:ext cx="10515600" cy="73803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"/>
            <a:r>
              <a:rPr lang="tr-TR" sz="4000" b="1" dirty="0" err="1">
                <a:solidFill>
                  <a:schemeClr val="tx1"/>
                </a:solidFill>
                <a:cs typeface="Avant Garde Book BT"/>
              </a:rPr>
              <a:t>Flavonoid</a:t>
            </a:r>
            <a:r>
              <a:rPr lang="tr-TR" sz="4000" b="1" dirty="0">
                <a:solidFill>
                  <a:schemeClr val="tx1"/>
                </a:solidFill>
                <a:cs typeface="Avant Garde Book BT"/>
              </a:rPr>
              <a:t> (</a:t>
            </a:r>
            <a:r>
              <a:rPr lang="tr-TR" sz="4000" b="1" dirty="0" err="1">
                <a:solidFill>
                  <a:schemeClr val="tx1"/>
                </a:solidFill>
                <a:cs typeface="Avant Garde Book BT"/>
              </a:rPr>
              <a:t>Chrysin</a:t>
            </a:r>
            <a:r>
              <a:rPr lang="tr-TR" sz="4000" b="1" dirty="0" smtClean="0">
                <a:solidFill>
                  <a:schemeClr val="tx1"/>
                </a:solidFill>
                <a:cs typeface="Avant Garde Book BT"/>
              </a:rPr>
              <a:t>)</a:t>
            </a:r>
            <a:endParaRPr lang="tr-TR" sz="4000" b="1" dirty="0">
              <a:solidFill>
                <a:schemeClr val="tx1"/>
              </a:solidFill>
              <a:cs typeface="Avant Garde Book BT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802943" y="5480258"/>
            <a:ext cx="10515600" cy="1204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altLang="tr-TR" dirty="0" smtClean="0"/>
              <a:t>Cildin sıkılaştırır, Ton </a:t>
            </a:r>
            <a:r>
              <a:rPr lang="tr-TR" altLang="tr-TR" dirty="0" err="1" smtClean="0"/>
              <a:t>düzenlmemeyi</a:t>
            </a:r>
            <a:r>
              <a:rPr lang="tr-TR" altLang="tr-TR" dirty="0" smtClean="0"/>
              <a:t> destekleyerek cildin canlılığını daha parlak ve aydınlık görünümünü sağlar. </a:t>
            </a:r>
          </a:p>
          <a:p>
            <a:endParaRPr lang="tr-TR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802943" y="4736227"/>
            <a:ext cx="10515600" cy="592419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tr-TR" sz="4000" b="1" smtClean="0">
                <a:solidFill>
                  <a:schemeClr val="tx1"/>
                </a:solidFill>
                <a:cs typeface="Avant Garde Book BT"/>
                <a:sym typeface="Gill Sans" charset="0"/>
              </a:rPr>
              <a:t>Riboxyl</a:t>
            </a:r>
            <a:endParaRPr lang="tr-TR" sz="4000" b="1" dirty="0">
              <a:solidFill>
                <a:schemeClr val="tx1"/>
              </a:solidFill>
              <a:cs typeface="Avant Garde Book BT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848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762000" y="1424631"/>
            <a:ext cx="10515600" cy="220304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Koyu </a:t>
            </a:r>
            <a:r>
              <a:rPr lang="tr-TR" dirty="0"/>
              <a:t>lekeleri aydınlatmada yardımcı olduğunu göstermektedir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Egzama ve </a:t>
            </a:r>
            <a:r>
              <a:rPr lang="tr-TR" dirty="0"/>
              <a:t>diğer iltihaplı cilt rahatsızlıklarından kaynaklanan kızarıklığı hafifletmeye yardımcı olabilir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Y</a:t>
            </a:r>
            <a:r>
              <a:rPr lang="tr-TR" dirty="0" smtClean="0"/>
              <a:t>ağ </a:t>
            </a:r>
            <a:r>
              <a:rPr lang="tr-TR" dirty="0"/>
              <a:t>bezlerinin üretim miktarını düzenlemeye ve yağ bezlerinin aşırı çalışmasını önlemeye yardımcı olur.</a:t>
            </a:r>
          </a:p>
        </p:txBody>
      </p:sp>
      <p:sp>
        <p:nvSpPr>
          <p:cNvPr id="9" name="Unvan 1"/>
          <p:cNvSpPr>
            <a:spLocks noGrp="1"/>
          </p:cNvSpPr>
          <p:nvPr>
            <p:ph type="title"/>
          </p:nvPr>
        </p:nvSpPr>
        <p:spPr>
          <a:xfrm>
            <a:off x="762000" y="387316"/>
            <a:ext cx="10515600" cy="955427"/>
          </a:xfrm>
          <a:solidFill>
            <a:schemeClr val="bg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4000" b="1" dirty="0" err="1" smtClean="0">
                <a:cs typeface="Avant Garde Book BT"/>
                <a:sym typeface="Gill Sans" charset="0"/>
              </a:rPr>
              <a:t>Niacinemide</a:t>
            </a:r>
            <a:endParaRPr lang="tr-TR" sz="4000" b="1" dirty="0">
              <a:cs typeface="Avant Garde Book BT"/>
              <a:sym typeface="Gill Sans" charset="0"/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838200" y="5011389"/>
            <a:ext cx="10515600" cy="1293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 smtClean="0"/>
              <a:t>Antioksidan özelliğe sahiptir.</a:t>
            </a:r>
          </a:p>
        </p:txBody>
      </p:sp>
      <p:sp>
        <p:nvSpPr>
          <p:cNvPr id="12" name="Unvan 1"/>
          <p:cNvSpPr txBox="1">
            <a:spLocks/>
          </p:cNvSpPr>
          <p:nvPr/>
        </p:nvSpPr>
        <p:spPr>
          <a:xfrm>
            <a:off x="762000" y="3709561"/>
            <a:ext cx="10515600" cy="955427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tr-TR" sz="4000" b="1" dirty="0" smtClean="0"/>
              <a:t>Beta </a:t>
            </a:r>
            <a:r>
              <a:rPr lang="tr-TR" sz="4000" b="1" dirty="0" err="1" smtClean="0"/>
              <a:t>Vulgaris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Root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Extract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41899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1524000" y="21429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002060"/>
                </a:solidFill>
                <a:sym typeface="Open Sans Light" charset="0"/>
              </a:rPr>
              <a:t>DARK CİRCLE RESTORATİVE EYE CREAM</a:t>
            </a:r>
            <a:endParaRPr lang="tr-TR" b="1" dirty="0">
              <a:solidFill>
                <a:srgbClr val="002060"/>
              </a:solidFill>
              <a:sym typeface="Open Sans Light" charset="0"/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1547402" y="1269330"/>
            <a:ext cx="8533456" cy="13738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n : 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22 g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ö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n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ü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ll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ü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 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bayan</a:t>
            </a:r>
            <a:endParaRPr lang="tr-TR" sz="2900" dirty="0">
              <a:solidFill>
                <a:srgbClr val="002060"/>
              </a:solidFill>
              <a:latin typeface="+mj-lt"/>
              <a:cs typeface="Avant Garde Book BT"/>
              <a:sym typeface="Gill Sans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Uygulama : Göz etrafına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 HALOXYL 2 % </a:t>
            </a:r>
            <a:endParaRPr lang="tr-TR" sz="2900" dirty="0">
              <a:solidFill>
                <a:srgbClr val="002060"/>
              </a:solidFill>
              <a:latin typeface="+mj-lt"/>
              <a:cs typeface="Avant Garde Book BT"/>
              <a:sym typeface="Gill Sans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Çalışma Süresi : 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56 g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ü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n </a:t>
            </a:r>
            <a:endParaRPr lang="tr-TR" sz="2900" dirty="0">
              <a:solidFill>
                <a:srgbClr val="002060"/>
              </a:solidFill>
              <a:latin typeface="+mj-lt"/>
              <a:cs typeface="Avant Garde Book BT"/>
              <a:sym typeface="Gill Sans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Değerlendirme : 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Etken maddenin m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orluklara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 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kar</a:t>
            </a:r>
            <a:r>
              <a:rPr lang="tr-TR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şı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 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etkisi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 g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ö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r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ü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nt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ü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 (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renk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) 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anali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z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i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 yap</a:t>
            </a:r>
            <a:r>
              <a:rPr lang="tr-TR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ıl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arak de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ğ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erlendir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il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mi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ş</a:t>
            </a:r>
            <a:r>
              <a:rPr lang="en-GB" sz="2900" dirty="0" err="1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tir</a:t>
            </a:r>
            <a:r>
              <a:rPr lang="tr-TR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.</a:t>
            </a:r>
            <a:r>
              <a:rPr lang="en-GB" sz="2900" dirty="0">
                <a:solidFill>
                  <a:srgbClr val="002060"/>
                </a:solidFill>
                <a:latin typeface="+mj-lt"/>
                <a:cs typeface="Avant Garde Book BT"/>
                <a:sym typeface="Gill Sans" charset="0"/>
              </a:rPr>
              <a:t> </a:t>
            </a:r>
            <a:endParaRPr lang="tr-TR" sz="2900" dirty="0">
              <a:solidFill>
                <a:srgbClr val="002060"/>
              </a:solidFill>
              <a:latin typeface="+mj-lt"/>
              <a:cs typeface="Avant Garde Book BT"/>
              <a:sym typeface="Gill Sans" charset="0"/>
            </a:endParaRPr>
          </a:p>
          <a:p>
            <a:pPr marL="18288">
              <a:spcBef>
                <a:spcPct val="20000"/>
              </a:spcBef>
              <a:defRPr/>
            </a:pPr>
            <a:endParaRPr lang="tr-TR" sz="4000" b="1" dirty="0">
              <a:solidFill>
                <a:srgbClr val="002060"/>
              </a:solidFill>
            </a:endParaRPr>
          </a:p>
          <a:p>
            <a:pPr marL="18288">
              <a:spcBef>
                <a:spcPct val="20000"/>
              </a:spcBef>
              <a:defRPr/>
            </a:pPr>
            <a:endParaRPr lang="tr-TR" sz="4000" b="1" dirty="0">
              <a:solidFill>
                <a:srgbClr val="002060"/>
              </a:solidFill>
            </a:endParaRPr>
          </a:p>
          <a:p>
            <a:pPr marL="18288">
              <a:spcBef>
                <a:spcPct val="20000"/>
              </a:spcBef>
              <a:defRPr/>
            </a:pPr>
            <a:endParaRPr lang="tr-TR" sz="4000" b="1" dirty="0">
              <a:solidFill>
                <a:srgbClr val="002060"/>
              </a:solidFill>
            </a:endParaRPr>
          </a:p>
          <a:p>
            <a:pPr marL="18288">
              <a:spcBef>
                <a:spcPct val="20000"/>
              </a:spcBef>
              <a:defRPr/>
            </a:pPr>
            <a:endParaRPr lang="tr-TR" sz="4000" b="1" dirty="0">
              <a:solidFill>
                <a:srgbClr val="00206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918" y="2814702"/>
            <a:ext cx="6976544" cy="2971752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İçerik Yer Tutucusu 2"/>
          <p:cNvSpPr txBox="1">
            <a:spLocks/>
          </p:cNvSpPr>
          <p:nvPr/>
        </p:nvSpPr>
        <p:spPr>
          <a:xfrm>
            <a:off x="1523968" y="5786454"/>
            <a:ext cx="9144000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" algn="ctr">
              <a:spcBef>
                <a:spcPct val="20000"/>
              </a:spcBef>
              <a:defRPr/>
            </a:pPr>
            <a:r>
              <a:rPr lang="en-GB" sz="2400" b="1" dirty="0" err="1">
                <a:solidFill>
                  <a:srgbClr val="002060"/>
                </a:solidFill>
                <a:sym typeface="Open Sans Light" charset="0"/>
              </a:rPr>
              <a:t>Morluklardaki</a:t>
            </a:r>
            <a:r>
              <a:rPr lang="en-GB" sz="2400" b="1" dirty="0">
                <a:solidFill>
                  <a:srgbClr val="002060"/>
                </a:solidFill>
                <a:sym typeface="Open Sans Light" charset="0"/>
              </a:rPr>
              <a:t> k</a:t>
            </a:r>
            <a:r>
              <a:rPr lang="tr-TR" sz="2400" b="1" dirty="0">
                <a:solidFill>
                  <a:srgbClr val="002060"/>
                </a:solidFill>
                <a:sym typeface="Open Sans Light" charset="0"/>
              </a:rPr>
              <a:t>ı</a:t>
            </a:r>
            <a:r>
              <a:rPr lang="en-GB" sz="2400" b="1" dirty="0" err="1">
                <a:solidFill>
                  <a:srgbClr val="002060"/>
                </a:solidFill>
                <a:sym typeface="Open Sans Light" charset="0"/>
              </a:rPr>
              <a:t>rm</a:t>
            </a:r>
            <a:r>
              <a:rPr lang="tr-TR" sz="2400" b="1" dirty="0">
                <a:solidFill>
                  <a:srgbClr val="002060"/>
                </a:solidFill>
                <a:sym typeface="Open Sans Light" charset="0"/>
              </a:rPr>
              <a:t>ı</a:t>
            </a:r>
            <a:r>
              <a:rPr lang="en-GB" sz="2400" b="1" dirty="0">
                <a:solidFill>
                  <a:srgbClr val="002060"/>
                </a:solidFill>
                <a:sym typeface="Open Sans Light" charset="0"/>
              </a:rPr>
              <a:t>z</a:t>
            </a:r>
            <a:r>
              <a:rPr lang="tr-TR" sz="2400" b="1" dirty="0">
                <a:solidFill>
                  <a:srgbClr val="002060"/>
                </a:solidFill>
                <a:sym typeface="Open Sans Light" charset="0"/>
              </a:rPr>
              <a:t>ı</a:t>
            </a:r>
            <a:r>
              <a:rPr lang="en-GB" sz="2400" b="1" dirty="0">
                <a:solidFill>
                  <a:srgbClr val="002060"/>
                </a:solidFill>
                <a:sym typeface="Open Sans Light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sym typeface="Open Sans Light" charset="0"/>
              </a:rPr>
              <a:t>ve</a:t>
            </a:r>
            <a:r>
              <a:rPr lang="en-GB" sz="2400" b="1" dirty="0">
                <a:solidFill>
                  <a:srgbClr val="002060"/>
                </a:solidFill>
                <a:sym typeface="Open Sans Light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sym typeface="Open Sans Light" charset="0"/>
              </a:rPr>
              <a:t>mav</a:t>
            </a:r>
            <a:r>
              <a:rPr lang="tr-TR" sz="2400" b="1" dirty="0">
                <a:solidFill>
                  <a:srgbClr val="002060"/>
                </a:solidFill>
                <a:sym typeface="Open Sans Light" charset="0"/>
              </a:rPr>
              <a:t>i</a:t>
            </a:r>
            <a:r>
              <a:rPr lang="en-GB" sz="2400" b="1" dirty="0">
                <a:solidFill>
                  <a:srgbClr val="002060"/>
                </a:solidFill>
                <a:sym typeface="Open Sans Light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sym typeface="Open Sans Light" charset="0"/>
              </a:rPr>
              <a:t>ren</a:t>
            </a:r>
            <a:r>
              <a:rPr lang="tr-TR" sz="2400" b="1" dirty="0">
                <a:solidFill>
                  <a:srgbClr val="002060"/>
                </a:solidFill>
                <a:sym typeface="Open Sans Light" charset="0"/>
              </a:rPr>
              <a:t>k</a:t>
            </a:r>
            <a:r>
              <a:rPr lang="en-GB" sz="2400" b="1" dirty="0" err="1">
                <a:solidFill>
                  <a:srgbClr val="002060"/>
                </a:solidFill>
                <a:sym typeface="Open Sans Light" charset="0"/>
              </a:rPr>
              <a:t>lerin</a:t>
            </a:r>
            <a:r>
              <a:rPr lang="tr-TR" sz="2400" b="1" dirty="0">
                <a:solidFill>
                  <a:srgbClr val="002060"/>
                </a:solidFill>
                <a:sym typeface="Open Sans Light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sym typeface="Open Sans Light" charset="0"/>
              </a:rPr>
              <a:t>azalmas</a:t>
            </a:r>
            <a:r>
              <a:rPr lang="tr-TR" sz="2400" b="1" dirty="0">
                <a:solidFill>
                  <a:srgbClr val="002060"/>
                </a:solidFill>
                <a:sym typeface="Open Sans Light" charset="0"/>
              </a:rPr>
              <a:t>ı:</a:t>
            </a:r>
            <a:r>
              <a:rPr lang="en-GB" sz="2400" b="1" dirty="0">
                <a:solidFill>
                  <a:srgbClr val="002060"/>
                </a:solidFill>
                <a:sym typeface="Open Sans Light" charset="0"/>
              </a:rPr>
              <a:t> % -19</a:t>
            </a:r>
          </a:p>
          <a:p>
            <a:pPr algn="ctr">
              <a:spcBef>
                <a:spcPct val="20000"/>
              </a:spcBef>
              <a:defRPr/>
            </a:pPr>
            <a:endParaRPr lang="tr-TR" sz="3200" dirty="0">
              <a:solidFill>
                <a:srgbClr val="002060"/>
              </a:solidFill>
              <a:latin typeface="Avant Garde Book BT"/>
              <a:cs typeface="Avant Garde Book BT"/>
            </a:endParaRPr>
          </a:p>
        </p:txBody>
      </p:sp>
      <p:sp>
        <p:nvSpPr>
          <p:cNvPr id="12" name="11 Dikdörtgen"/>
          <p:cNvSpPr/>
          <p:nvPr/>
        </p:nvSpPr>
        <p:spPr>
          <a:xfrm rot="19028545">
            <a:off x="1480610" y="2881601"/>
            <a:ext cx="1266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 err="1">
                <a:solidFill>
                  <a:srgbClr val="002060"/>
                </a:solidFill>
                <a:sym typeface="Open Sans Light" charset="0"/>
              </a:rPr>
              <a:t>In</a:t>
            </a:r>
            <a:r>
              <a:rPr lang="tr-TR" b="1" dirty="0">
                <a:solidFill>
                  <a:srgbClr val="002060"/>
                </a:solidFill>
                <a:sym typeface="Open Sans Light" charset="0"/>
              </a:rPr>
              <a:t>-</a:t>
            </a:r>
            <a:r>
              <a:rPr lang="tr-TR" b="1" dirty="0" err="1">
                <a:solidFill>
                  <a:srgbClr val="002060"/>
                </a:solidFill>
                <a:sym typeface="Open Sans Light" charset="0"/>
              </a:rPr>
              <a:t>vivo</a:t>
            </a:r>
            <a:r>
              <a:rPr lang="tr-TR" b="1" dirty="0">
                <a:solidFill>
                  <a:srgbClr val="002060"/>
                </a:solidFill>
                <a:sym typeface="Open Sans Light" charset="0"/>
              </a:rPr>
              <a:t> Test</a:t>
            </a:r>
            <a:endParaRPr lang="tr-TR" b="1" dirty="0">
              <a:solidFill>
                <a:srgbClr val="002060"/>
              </a:solidFill>
              <a:sym typeface="Open Sa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2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237</Words>
  <Application>Microsoft Office PowerPoint</Application>
  <PresentationFormat>Geniş ekran</PresentationFormat>
  <Paragraphs>38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4" baseType="lpstr">
      <vt:lpstr>Arial</vt:lpstr>
      <vt:lpstr>Avant Garde Book BT</vt:lpstr>
      <vt:lpstr>Calibri</vt:lpstr>
      <vt:lpstr>Calibri Light</vt:lpstr>
      <vt:lpstr>Century Gothic</vt:lpstr>
      <vt:lpstr>Gill Sans</vt:lpstr>
      <vt:lpstr>Open Sans Light</vt:lpstr>
      <vt:lpstr>Wingdings</vt:lpstr>
      <vt:lpstr>Wingdings 3</vt:lpstr>
      <vt:lpstr>Office Teması</vt:lpstr>
      <vt:lpstr>PowerPoint Sunusu</vt:lpstr>
      <vt:lpstr>PowerPoint Sunusu</vt:lpstr>
      <vt:lpstr>Niacinemide</vt:lpstr>
      <vt:lpstr>PowerPoint Sunusu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HP01</dc:creator>
  <cp:lastModifiedBy>HP01</cp:lastModifiedBy>
  <cp:revision>5</cp:revision>
  <dcterms:created xsi:type="dcterms:W3CDTF">2022-03-10T09:14:08Z</dcterms:created>
  <dcterms:modified xsi:type="dcterms:W3CDTF">2022-03-10T09:29:52Z</dcterms:modified>
</cp:coreProperties>
</file>