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3" r:id="rId13"/>
    <p:sldId id="271" r:id="rId14"/>
    <p:sldId id="275" r:id="rId15"/>
    <p:sldId id="274" r:id="rId16"/>
    <p:sldId id="276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828-3998-4546-AF57-0E2647D93111}" type="datetimeFigureOut">
              <a:rPr lang="tr-TR" smtClean="0"/>
              <a:t>8.3.2022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A6DE-CADE-4AE2-90EB-200A40CC4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89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828-3998-4546-AF57-0E2647D93111}" type="datetimeFigureOut">
              <a:rPr lang="tr-TR" smtClean="0"/>
              <a:t>8.3.2022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A6DE-CADE-4AE2-90EB-200A40CC4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98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828-3998-4546-AF57-0E2647D93111}" type="datetimeFigureOut">
              <a:rPr lang="tr-TR" smtClean="0"/>
              <a:t>8.3.2022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A6DE-CADE-4AE2-90EB-200A40CC4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69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828-3998-4546-AF57-0E2647D93111}" type="datetimeFigureOut">
              <a:rPr lang="tr-TR" smtClean="0"/>
              <a:t>8.3.2022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A6DE-CADE-4AE2-90EB-200A40CC4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39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828-3998-4546-AF57-0E2647D93111}" type="datetimeFigureOut">
              <a:rPr lang="tr-TR" smtClean="0"/>
              <a:t>8.3.2022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A6DE-CADE-4AE2-90EB-200A40CC4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35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828-3998-4546-AF57-0E2647D93111}" type="datetimeFigureOut">
              <a:rPr lang="tr-TR" smtClean="0"/>
              <a:t>8.3.2022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A6DE-CADE-4AE2-90EB-200A40CC4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712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828-3998-4546-AF57-0E2647D93111}" type="datetimeFigureOut">
              <a:rPr lang="tr-TR" smtClean="0"/>
              <a:t>8.3.2022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A6DE-CADE-4AE2-90EB-200A40CC4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89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828-3998-4546-AF57-0E2647D93111}" type="datetimeFigureOut">
              <a:rPr lang="tr-TR" smtClean="0"/>
              <a:t>8.3.2022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A6DE-CADE-4AE2-90EB-200A40CC4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23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828-3998-4546-AF57-0E2647D93111}" type="datetimeFigureOut">
              <a:rPr lang="tr-TR" smtClean="0"/>
              <a:t>8.3.2022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A6DE-CADE-4AE2-90EB-200A40CC4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435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828-3998-4546-AF57-0E2647D93111}" type="datetimeFigureOut">
              <a:rPr lang="tr-TR" smtClean="0"/>
              <a:t>8.3.2022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A6DE-CADE-4AE2-90EB-200A40CC4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0805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828-3998-4546-AF57-0E2647D93111}" type="datetimeFigureOut">
              <a:rPr lang="tr-TR" smtClean="0"/>
              <a:t>8.3.2022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A6DE-CADE-4AE2-90EB-200A40CC4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74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cbakimguzellik.com/sac-bakimi/sac-neden-yaglanir-saclarinizin-hizli-yaglanmasini-onleyi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762000" y="387316"/>
            <a:ext cx="10515600" cy="95542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4000" b="1" i="0" dirty="0" smtClean="0">
                <a:solidFill>
                  <a:schemeClr val="tx1"/>
                </a:solidFill>
                <a:latin typeface="Avant Garde Book BT"/>
                <a:cs typeface="Avant Garde Book BT"/>
              </a:rPr>
              <a:t>Phyto Keratin</a:t>
            </a:r>
            <a:endParaRPr lang="tr-TR" sz="4000" b="1" dirty="0">
              <a:solidFill>
                <a:schemeClr val="tx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sz="half" idx="1"/>
          </p:nvPr>
        </p:nvSpPr>
        <p:spPr>
          <a:xfrm>
            <a:off x="762000" y="1509177"/>
            <a:ext cx="10515599" cy="2489618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ü"/>
            </a:pPr>
            <a:r>
              <a:rPr lang="tr-TR" dirty="0" smtClean="0"/>
              <a:t>Saç içerisinde doğal olarak bulunan amino asitlerin eksikliğini tamamlar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tr-TR" dirty="0" smtClean="0"/>
              <a:t>Saç köklerine etki ederek saçlarımızın canlı görülmesini sağlar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tr-TR" dirty="0" smtClean="0"/>
              <a:t>Yeni saç oluşumunu destekler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tr-TR" dirty="0" smtClean="0"/>
              <a:t>Saç ektirme işlemlerinden sonra kozmetik bakım sağlar</a:t>
            </a:r>
          </a:p>
          <a:p>
            <a:pPr marL="0" indent="0">
              <a:buNone/>
            </a:pPr>
            <a:endParaRPr lang="tr-TR" i="1" dirty="0">
              <a:latin typeface="Bookman Old Style" panose="02050604050505020204" pitchFamily="18" charset="0"/>
            </a:endParaRPr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762000" y="4238266"/>
            <a:ext cx="10515600" cy="9554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tr-TR" sz="4000" b="1" dirty="0" smtClean="0">
                <a:cs typeface="Avant Garde Book BT"/>
              </a:rPr>
              <a:t>Zeytin </a:t>
            </a:r>
            <a:r>
              <a:rPr lang="tr-TR" sz="4000" b="1" dirty="0">
                <a:cs typeface="Avant Garde Book BT"/>
              </a:rPr>
              <a:t>Yaprağı Ekstraktı</a:t>
            </a:r>
            <a:endParaRPr lang="tr-TR" sz="4000" b="1" dirty="0">
              <a:cs typeface="Avant Garde Book BT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762000" y="5308987"/>
            <a:ext cx="10515599" cy="10235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i="1" dirty="0">
                <a:latin typeface="Calibri" panose="020F0502020204030204" pitchFamily="34" charset="0"/>
              </a:rPr>
              <a:t>A</a:t>
            </a:r>
            <a:r>
              <a:rPr lang="tr-TR" i="1" dirty="0" smtClean="0">
                <a:latin typeface="Calibri" panose="020F0502020204030204" pitchFamily="34" charset="0"/>
              </a:rPr>
              <a:t>ntioksidan etki , kepeklenme , pullanma ve dökülme karşıtıdır . </a:t>
            </a:r>
          </a:p>
          <a:p>
            <a:pPr marL="0" indent="0">
              <a:buNone/>
            </a:pPr>
            <a:r>
              <a:rPr lang="tr-TR" i="1" dirty="0" smtClean="0">
                <a:latin typeface="Calibri" panose="020F0502020204030204" pitchFamily="34" charset="0"/>
              </a:rPr>
              <a:t>Saçların gür ve parlak görünmesini sağlar .</a:t>
            </a:r>
          </a:p>
        </p:txBody>
      </p:sp>
    </p:spTree>
    <p:extLst>
      <p:ext uri="{BB962C8B-B14F-4D97-AF65-F5344CB8AC3E}">
        <p14:creationId xmlns:p14="http://schemas.microsoft.com/office/powerpoint/2010/main" val="3780105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87195"/>
            <a:ext cx="10515600" cy="87584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4000" b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4000" b="1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Üzüm Çekirdeği (</a:t>
            </a:r>
            <a:r>
              <a:rPr lang="tr-TR" sz="4000" b="1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Vıtıs</a:t>
            </a:r>
            <a:r>
              <a:rPr lang="tr-TR" sz="4000" b="1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4000" b="1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Vınıfera</a:t>
            </a:r>
            <a:r>
              <a:rPr lang="tr-TR" sz="4000" b="1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4000" b="1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Seed</a:t>
            </a:r>
            <a:r>
              <a:rPr lang="tr-TR" sz="4000" b="1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tr-TR" dirty="0">
                <a:ea typeface="MS Mincho" panose="02020609040205080304" pitchFamily="49" charset="-128"/>
                <a:cs typeface="Times New Roman" panose="02020603050405020304" pitchFamily="18" charset="0"/>
              </a:rPr>
              <a:t>Üzüm çekirdeği </a:t>
            </a:r>
            <a:r>
              <a:rPr lang="tr-TR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ekstraktı</a:t>
            </a:r>
            <a:r>
              <a:rPr lang="tr-TR" dirty="0">
                <a:ea typeface="MS Mincho" panose="02020609040205080304" pitchFamily="49" charset="-128"/>
                <a:cs typeface="Times New Roman" panose="02020603050405020304" pitchFamily="18" charset="0"/>
              </a:rPr>
              <a:t>, çok güçlü antioksidan özelliğe sahip olan Procyanidin etken maddesi içerir </a:t>
            </a:r>
            <a:endParaRPr lang="tr-TR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tr-TR" dirty="0">
                <a:ea typeface="MS Mincho" panose="02020609040205080304" pitchFamily="49" charset="-128"/>
                <a:cs typeface="Times New Roman" panose="02020603050405020304" pitchFamily="18" charset="0"/>
              </a:rPr>
              <a:t>Procyanidin, saç hücrelerinin büyümesinde artış sağlar ve diğer maddelere oranla en hızlı çoğalmayı sağlayan etken maddedir.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tr-TR" sz="2600" dirty="0">
                <a:ea typeface="MS Mincho" panose="02020609040205080304" pitchFamily="49" charset="-128"/>
                <a:cs typeface="Times New Roman" panose="02020603050405020304" pitchFamily="18" charset="0"/>
              </a:rPr>
              <a:t>Procyanidin saç kaybını önleyerek yıpranmış saçları onarıcı etkisi ile doğal görünümüne kavuşturur. </a:t>
            </a:r>
            <a:endParaRPr lang="tr-TR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tr-TR" dirty="0">
                <a:ea typeface="MS Mincho" panose="02020609040205080304" pitchFamily="49" charset="-128"/>
                <a:cs typeface="Times New Roman" panose="02020603050405020304" pitchFamily="18" charset="0"/>
              </a:rPr>
              <a:t>Hiçbir yan etki göstermediği de klinik testlerle kanıtlanmıştır.</a:t>
            </a:r>
            <a:endParaRPr lang="tr-TR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289" y="1825625"/>
            <a:ext cx="4513422" cy="4351338"/>
          </a:xfrm>
        </p:spPr>
      </p:pic>
    </p:spTree>
    <p:extLst>
      <p:ext uri="{BB962C8B-B14F-4D97-AF65-F5344CB8AC3E}">
        <p14:creationId xmlns:p14="http://schemas.microsoft.com/office/powerpoint/2010/main" val="372468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762000" y="387316"/>
            <a:ext cx="10515600" cy="95542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4000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Argan Yağı</a:t>
            </a:r>
            <a:endParaRPr lang="tr-TR" sz="4000" b="1" dirty="0">
              <a:solidFill>
                <a:schemeClr val="tx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sz="half" idx="1"/>
          </p:nvPr>
        </p:nvSpPr>
        <p:spPr>
          <a:xfrm>
            <a:off x="762000" y="1509177"/>
            <a:ext cx="10515599" cy="1588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 smtClean="0">
                <a:latin typeface="Calibri" panose="020F0502020204030204" pitchFamily="34" charset="0"/>
              </a:rPr>
              <a:t>A ve E vitamini açısından zengin bir antioksidandır. </a:t>
            </a:r>
          </a:p>
          <a:p>
            <a:pPr marL="0" indent="0">
              <a:buNone/>
            </a:pPr>
            <a:r>
              <a:rPr lang="tr-TR" i="1" dirty="0" smtClean="0">
                <a:latin typeface="Calibri" panose="020F0502020204030204" pitchFamily="34" charset="0"/>
              </a:rPr>
              <a:t>Saçın uzamasını destekler , nemlendirir , doğal görünüm sağlar .</a:t>
            </a:r>
          </a:p>
          <a:p>
            <a:pPr marL="0" indent="0">
              <a:buNone/>
            </a:pPr>
            <a:endParaRPr lang="tr-TR" i="1" dirty="0">
              <a:latin typeface="Bookman Old Style" panose="02050604050505020204" pitchFamily="18" charset="0"/>
            </a:endParaRPr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762000" y="3105499"/>
            <a:ext cx="10515600" cy="9554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tr-TR" sz="4000" b="1" dirty="0" smtClean="0">
                <a:cs typeface="Avant Garde Book BT"/>
              </a:rPr>
              <a:t>Zeytin </a:t>
            </a:r>
            <a:r>
              <a:rPr lang="tr-TR" sz="4000" b="1" dirty="0">
                <a:cs typeface="Avant Garde Book BT"/>
              </a:rPr>
              <a:t>Yaprağı Ekstraktı</a:t>
            </a:r>
            <a:endParaRPr lang="tr-TR" sz="4000" b="1" dirty="0">
              <a:cs typeface="Avant Garde Book BT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762000" y="4572005"/>
            <a:ext cx="10515599" cy="1620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i="1" dirty="0">
                <a:latin typeface="Calibri" panose="020F0502020204030204" pitchFamily="34" charset="0"/>
              </a:rPr>
              <a:t>A</a:t>
            </a:r>
            <a:r>
              <a:rPr lang="tr-TR" i="1" dirty="0" smtClean="0">
                <a:latin typeface="Calibri" panose="020F0502020204030204" pitchFamily="34" charset="0"/>
              </a:rPr>
              <a:t>ntioksidan etki , kepeklenme , pullanma ve dökülme karşıtıdır . </a:t>
            </a:r>
          </a:p>
          <a:p>
            <a:pPr marL="0" indent="0">
              <a:buNone/>
            </a:pPr>
            <a:r>
              <a:rPr lang="tr-TR" i="1" dirty="0" smtClean="0">
                <a:latin typeface="Calibri" panose="020F0502020204030204" pitchFamily="34" charset="0"/>
              </a:rPr>
              <a:t>Saçların gür ve parlak görünmesini sağlar .</a:t>
            </a:r>
          </a:p>
        </p:txBody>
      </p:sp>
    </p:spTree>
    <p:extLst>
      <p:ext uri="{BB962C8B-B14F-4D97-AF65-F5344CB8AC3E}">
        <p14:creationId xmlns:p14="http://schemas.microsoft.com/office/powerpoint/2010/main" val="153092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ikdörtgen 13"/>
          <p:cNvSpPr/>
          <p:nvPr/>
        </p:nvSpPr>
        <p:spPr>
          <a:xfrm>
            <a:off x="6456040" y="2564904"/>
            <a:ext cx="3995936" cy="2840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1900" b="1" dirty="0">
              <a:latin typeface="+mj-lt"/>
              <a:cs typeface="Avant Garde Book BT"/>
            </a:endParaRP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1900" b="1" dirty="0">
                <a:latin typeface="+mj-lt"/>
                <a:cs typeface="Avant Garde Book BT"/>
              </a:rPr>
              <a:t>VITAL HAIR SCALP COMPLEX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1900" b="1" dirty="0" err="1">
                <a:latin typeface="+mj-lt"/>
                <a:cs typeface="Avant Garde Book BT"/>
              </a:rPr>
              <a:t>Argan</a:t>
            </a:r>
            <a:endParaRPr lang="tr-TR" sz="1900" b="1" dirty="0">
              <a:latin typeface="+mj-lt"/>
              <a:cs typeface="Avant Garde Book BT"/>
            </a:endParaRP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1900" b="1" dirty="0">
                <a:latin typeface="+mj-lt"/>
                <a:cs typeface="Avant Garde Book BT"/>
              </a:rPr>
              <a:t>Zeytin Yaprağı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1900" b="1" dirty="0">
                <a:latin typeface="+mj-lt"/>
                <a:cs typeface="Avant Garde Book BT"/>
              </a:rPr>
              <a:t>Ginseng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1900" b="1" dirty="0">
                <a:latin typeface="+mj-lt"/>
                <a:cs typeface="Avant Garde Book BT"/>
              </a:rPr>
              <a:t>Isırgan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1900" b="1" dirty="0">
                <a:latin typeface="+mj-lt"/>
                <a:cs typeface="Avant Garde Book BT"/>
              </a:rPr>
              <a:t>Sarımsak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1900" b="1" dirty="0" err="1">
                <a:latin typeface="+mj-lt"/>
                <a:cs typeface="Avant Garde Book BT"/>
              </a:rPr>
              <a:t>Multi</a:t>
            </a:r>
            <a:r>
              <a:rPr lang="tr-TR" sz="1900" b="1" dirty="0">
                <a:latin typeface="+mj-lt"/>
                <a:cs typeface="Avant Garde Book BT"/>
              </a:rPr>
              <a:t> Vitamin </a:t>
            </a:r>
            <a:r>
              <a:rPr lang="tr-TR" sz="1900" b="1" dirty="0" err="1">
                <a:latin typeface="+mj-lt"/>
                <a:cs typeface="Avant Garde Book BT"/>
              </a:rPr>
              <a:t>Complex</a:t>
            </a:r>
            <a:endParaRPr lang="tr-TR" sz="1900" b="1" dirty="0">
              <a:latin typeface="+mj-lt"/>
              <a:cs typeface="Avant Garde Book BT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21" y="2121830"/>
            <a:ext cx="4458339" cy="451406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11" name="7 Metin kutusu"/>
          <p:cNvSpPr txBox="1"/>
          <p:nvPr/>
        </p:nvSpPr>
        <p:spPr>
          <a:xfrm>
            <a:off x="1524000" y="44630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>
                <a:solidFill>
                  <a:srgbClr val="92D050"/>
                </a:solidFill>
              </a:rPr>
              <a:t>PHYTO COMPLEX ŞAMPUAN</a:t>
            </a:r>
            <a:endParaRPr lang="tr-TR" sz="4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0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762000" y="387316"/>
            <a:ext cx="10515600" cy="95542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4000" b="1" dirty="0" err="1" smtClean="0">
                <a:solidFill>
                  <a:schemeClr val="tx1"/>
                </a:solidFill>
                <a:latin typeface="Avant Garde Book BT"/>
                <a:cs typeface="Avant Garde Book BT"/>
              </a:rPr>
              <a:t>Vital</a:t>
            </a:r>
            <a:r>
              <a:rPr lang="tr-TR" sz="4000" b="1" dirty="0" smtClean="0">
                <a:solidFill>
                  <a:schemeClr val="tx1"/>
                </a:solidFill>
                <a:latin typeface="Avant Garde Book BT"/>
                <a:cs typeface="Avant Garde Book BT"/>
              </a:rPr>
              <a:t> </a:t>
            </a:r>
            <a:r>
              <a:rPr lang="tr-TR" sz="4000" b="1" dirty="0" err="1" smtClean="0">
                <a:solidFill>
                  <a:schemeClr val="tx1"/>
                </a:solidFill>
                <a:latin typeface="Avant Garde Book BT"/>
                <a:cs typeface="Avant Garde Book BT"/>
              </a:rPr>
              <a:t>Hair</a:t>
            </a:r>
            <a:r>
              <a:rPr lang="tr-TR" sz="4000" b="1" dirty="0" smtClean="0">
                <a:solidFill>
                  <a:schemeClr val="tx1"/>
                </a:solidFill>
                <a:latin typeface="Avant Garde Book BT"/>
                <a:cs typeface="Avant Garde Book BT"/>
              </a:rPr>
              <a:t> </a:t>
            </a:r>
            <a:r>
              <a:rPr lang="tr-TR" sz="4000" b="1" dirty="0" err="1" smtClean="0">
                <a:solidFill>
                  <a:schemeClr val="tx1"/>
                </a:solidFill>
                <a:latin typeface="Avant Garde Book BT"/>
                <a:cs typeface="Avant Garde Book BT"/>
              </a:rPr>
              <a:t>Scalp</a:t>
            </a:r>
            <a:r>
              <a:rPr lang="tr-TR" sz="4000" b="1" dirty="0" smtClean="0">
                <a:solidFill>
                  <a:schemeClr val="tx1"/>
                </a:solidFill>
                <a:latin typeface="Avant Garde Book BT"/>
                <a:cs typeface="Avant Garde Book BT"/>
              </a:rPr>
              <a:t> Complex</a:t>
            </a:r>
            <a:endParaRPr lang="tr-TR" sz="4000" b="1" dirty="0">
              <a:solidFill>
                <a:schemeClr val="tx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sz="half" idx="1"/>
          </p:nvPr>
        </p:nvSpPr>
        <p:spPr>
          <a:xfrm>
            <a:off x="762000" y="1509177"/>
            <a:ext cx="10515599" cy="26806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 smtClean="0">
                <a:cs typeface="Avant Garde Book BT"/>
              </a:rPr>
              <a:t>Saç </a:t>
            </a:r>
            <a:r>
              <a:rPr lang="tr-TR" dirty="0">
                <a:cs typeface="Avant Garde Book BT"/>
              </a:rPr>
              <a:t>ve Saç Derisi Yaşlanma Sürecini Hücresel Düzeyde </a:t>
            </a:r>
            <a:r>
              <a:rPr lang="tr-TR" dirty="0" smtClean="0">
                <a:cs typeface="Avant Garde Book BT"/>
              </a:rPr>
              <a:t>Etkiler.</a:t>
            </a:r>
            <a:endParaRPr lang="tr-TR" dirty="0">
              <a:cs typeface="Avant Garde Book B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>
                <a:cs typeface="Avant Garde Book BT"/>
              </a:rPr>
              <a:t>Folikül Sağlığını </a:t>
            </a:r>
            <a:r>
              <a:rPr lang="tr-TR" dirty="0" smtClean="0">
                <a:cs typeface="Avant Garde Book BT"/>
              </a:rPr>
              <a:t>Geliştirir.</a:t>
            </a:r>
            <a:endParaRPr lang="tr-TR" dirty="0">
              <a:cs typeface="Avant Garde Book B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>
                <a:cs typeface="Avant Garde Book BT"/>
              </a:rPr>
              <a:t>Saç Dökülmesini </a:t>
            </a:r>
            <a:r>
              <a:rPr lang="tr-TR" dirty="0" smtClean="0">
                <a:cs typeface="Avant Garde Book BT"/>
              </a:rPr>
              <a:t>Azaltır.</a:t>
            </a:r>
            <a:endParaRPr lang="tr-TR" dirty="0">
              <a:cs typeface="Avant Garde Book B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>
                <a:cs typeface="Avant Garde Book BT"/>
              </a:rPr>
              <a:t>Anti-</a:t>
            </a:r>
            <a:r>
              <a:rPr lang="tr-TR" dirty="0" err="1">
                <a:cs typeface="Avant Garde Book BT"/>
              </a:rPr>
              <a:t>enflamatuar</a:t>
            </a:r>
            <a:r>
              <a:rPr lang="tr-TR" dirty="0">
                <a:cs typeface="Avant Garde Book BT"/>
              </a:rPr>
              <a:t> /Anti-</a:t>
            </a:r>
            <a:r>
              <a:rPr lang="tr-TR" dirty="0" err="1">
                <a:cs typeface="Avant Garde Book BT"/>
              </a:rPr>
              <a:t>oksidant</a:t>
            </a:r>
            <a:r>
              <a:rPr lang="tr-TR" dirty="0">
                <a:cs typeface="Avant Garde Book BT"/>
              </a:rPr>
              <a:t> Etkinlik </a:t>
            </a:r>
            <a:r>
              <a:rPr lang="tr-TR" dirty="0" smtClean="0">
                <a:cs typeface="Avant Garde Book BT"/>
              </a:rPr>
              <a:t>Gösterir.</a:t>
            </a:r>
            <a:endParaRPr lang="tr-TR" dirty="0">
              <a:cs typeface="Avant Garde Book B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>
                <a:cs typeface="Avant Garde Book BT"/>
              </a:rPr>
              <a:t>Aktif Bileşenlerinin Folikül Tarafından </a:t>
            </a:r>
            <a:r>
              <a:rPr lang="tr-TR" dirty="0" err="1">
                <a:cs typeface="Avant Garde Book BT"/>
              </a:rPr>
              <a:t>Penetrasyonunu</a:t>
            </a:r>
            <a:r>
              <a:rPr lang="tr-TR" dirty="0">
                <a:cs typeface="Avant Garde Book BT"/>
              </a:rPr>
              <a:t> </a:t>
            </a:r>
            <a:r>
              <a:rPr lang="tr-TR" dirty="0" smtClean="0">
                <a:cs typeface="Avant Garde Book BT"/>
              </a:rPr>
              <a:t>Artırır.</a:t>
            </a:r>
            <a:endParaRPr lang="tr-TR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762000" y="4167748"/>
            <a:ext cx="10515600" cy="9554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i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Argan Yağı</a:t>
            </a:r>
            <a:endParaRPr lang="tr-TR" sz="4000" b="1" dirty="0">
              <a:solidFill>
                <a:schemeClr val="tx1"/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762000" y="5289609"/>
            <a:ext cx="10515599" cy="1234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tr-TR" i="1" dirty="0" smtClean="0">
                <a:latin typeface="Calibri" panose="020F0502020204030204" pitchFamily="34" charset="0"/>
              </a:rPr>
              <a:t>A ve E vitamini açısından zengin bir antioksidandır.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i="1" dirty="0" smtClean="0">
                <a:latin typeface="Calibri" panose="020F0502020204030204" pitchFamily="34" charset="0"/>
              </a:rPr>
              <a:t>Saçın uzamasını destekler , nemlendirir , doğal görünüm sağlar 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926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762000" y="387316"/>
            <a:ext cx="10515600" cy="95542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40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Isırgan Otu (</a:t>
            </a:r>
            <a:r>
              <a:rPr lang="tr-TR" sz="4000" b="1" dirty="0" err="1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Nettle</a:t>
            </a:r>
            <a:r>
              <a:rPr lang="tr-TR" sz="40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tr-TR" sz="4000" dirty="0"/>
          </a:p>
        </p:txBody>
      </p:sp>
      <p:sp>
        <p:nvSpPr>
          <p:cNvPr id="5" name="İçerik Yer Tutucusu 2"/>
          <p:cNvSpPr>
            <a:spLocks noGrp="1"/>
          </p:cNvSpPr>
          <p:nvPr>
            <p:ph sz="half" idx="1"/>
          </p:nvPr>
        </p:nvSpPr>
        <p:spPr>
          <a:xfrm>
            <a:off x="762000" y="1509176"/>
            <a:ext cx="10515599" cy="2729089"/>
          </a:xfrm>
        </p:spPr>
        <p:txBody>
          <a:bodyPr>
            <a:normAutofit fontScale="70000" lnSpcReduction="20000"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tr-TR" sz="3600" dirty="0" smtClean="0">
                <a:cs typeface="Times New Roman" panose="02020603050405020304" pitchFamily="18" charset="0"/>
              </a:rPr>
              <a:t>İçeriği; </a:t>
            </a:r>
            <a:r>
              <a:rPr lang="tr-TR" sz="3600" dirty="0" err="1" smtClean="0">
                <a:cs typeface="Times New Roman" panose="02020603050405020304" pitchFamily="18" charset="0"/>
              </a:rPr>
              <a:t>histamin</a:t>
            </a:r>
            <a:r>
              <a:rPr lang="tr-TR" sz="3600" dirty="0" smtClean="0">
                <a:cs typeface="Times New Roman" panose="02020603050405020304" pitchFamily="18" charset="0"/>
              </a:rPr>
              <a:t>, potasyum tuzları, formik asit, organik asitler, A, D ve C vitamini açısından zengindir.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tr-TR" sz="3600" dirty="0" smtClean="0"/>
              <a:t>Saç derisini koruyup, saçların dökülmesini önler.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tr-TR" sz="3600" dirty="0" smtClean="0"/>
              <a:t>İçeriğindeki silis ve kükürt saçları daha sağlıklı ve parlak yapar.</a:t>
            </a:r>
            <a:endParaRPr lang="tr-TR" sz="36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36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Flavonoidler</a:t>
            </a:r>
            <a:r>
              <a:rPr lang="tr-TR" sz="36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ile hacimli ve sağlıkla parlayan saçlara kavuşulur.</a:t>
            </a:r>
          </a:p>
          <a:p>
            <a:pPr marL="0" indent="0">
              <a:buNone/>
            </a:pPr>
            <a:endParaRPr lang="tr-TR" i="1" dirty="0">
              <a:latin typeface="Bookman Old Style" panose="02050604050505020204" pitchFamily="18" charset="0"/>
            </a:endParaRPr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762000" y="4238266"/>
            <a:ext cx="10515600" cy="9554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tr-TR" sz="4000" b="1" dirty="0" smtClean="0">
                <a:cs typeface="Avant Garde Book BT"/>
              </a:rPr>
              <a:t>Zeytin </a:t>
            </a:r>
            <a:r>
              <a:rPr lang="tr-TR" sz="4000" b="1" dirty="0">
                <a:cs typeface="Avant Garde Book BT"/>
              </a:rPr>
              <a:t>Yaprağı Ekstraktı</a:t>
            </a:r>
            <a:endParaRPr lang="tr-TR" sz="4000" b="1" dirty="0">
              <a:cs typeface="Avant Garde Book BT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762000" y="5308987"/>
            <a:ext cx="10515599" cy="10235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i="1" dirty="0">
                <a:latin typeface="Calibri" panose="020F0502020204030204" pitchFamily="34" charset="0"/>
              </a:rPr>
              <a:t>A</a:t>
            </a:r>
            <a:r>
              <a:rPr lang="tr-TR" i="1" dirty="0" smtClean="0">
                <a:latin typeface="Calibri" panose="020F0502020204030204" pitchFamily="34" charset="0"/>
              </a:rPr>
              <a:t>ntioksidan etki , kepeklenme , pullanma ve dökülme karşıtıdır . </a:t>
            </a:r>
          </a:p>
          <a:p>
            <a:pPr marL="0" indent="0">
              <a:buNone/>
            </a:pPr>
            <a:r>
              <a:rPr lang="tr-TR" i="1" dirty="0" smtClean="0">
                <a:latin typeface="Calibri" panose="020F0502020204030204" pitchFamily="34" charset="0"/>
              </a:rPr>
              <a:t>Saçların gür ve parlak görünmesini sağlar .</a:t>
            </a:r>
          </a:p>
        </p:txBody>
      </p:sp>
    </p:spTree>
    <p:extLst>
      <p:ext uri="{BB962C8B-B14F-4D97-AF65-F5344CB8AC3E}">
        <p14:creationId xmlns:p14="http://schemas.microsoft.com/office/powerpoint/2010/main" val="2723257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762000" y="387316"/>
            <a:ext cx="10515600" cy="95542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4000" b="1" dirty="0" err="1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Gınseng</a:t>
            </a:r>
            <a:r>
              <a:rPr lang="tr-TR" sz="40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tr-TR" sz="4000" b="1" dirty="0" err="1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Panax</a:t>
            </a:r>
            <a:r>
              <a:rPr lang="tr-TR" sz="40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b="1" dirty="0" err="1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Gınseng</a:t>
            </a:r>
            <a:r>
              <a:rPr lang="tr-TR" sz="40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tr-TR" sz="4000" dirty="0"/>
          </a:p>
        </p:txBody>
      </p:sp>
      <p:sp>
        <p:nvSpPr>
          <p:cNvPr id="5" name="İçerik Yer Tutucusu 2"/>
          <p:cNvSpPr>
            <a:spLocks noGrp="1"/>
          </p:cNvSpPr>
          <p:nvPr>
            <p:ph sz="half" idx="1"/>
          </p:nvPr>
        </p:nvSpPr>
        <p:spPr>
          <a:xfrm>
            <a:off x="762000" y="1509176"/>
            <a:ext cx="10515599" cy="2729089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İçerdiği zengin minerallerle nem dengesini sağlama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tr-T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Flavonoidler</a:t>
            </a: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(BİTKİSEL BİLEŞİKLER) ile saç kök hücrelerini canlandırıcı etki</a:t>
            </a:r>
            <a:endParaRPr lang="tr-TR" dirty="0" smtClean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 grubu vitaminleri ile saçlara hacim ve parlaklık kazandırma  </a:t>
            </a:r>
            <a:endParaRPr lang="tr-TR" dirty="0" smtClean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tr-T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Aminoasit türevlerinin haberci protein görevi üstlenerek saç hücresi gelişiminin desteklenmesi</a:t>
            </a:r>
            <a:endParaRPr lang="tr-TR" dirty="0" smtClean="0"/>
          </a:p>
          <a:p>
            <a:pPr marL="0" indent="0">
              <a:buNone/>
            </a:pPr>
            <a:endParaRPr lang="tr-TR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424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696</Words>
  <Application>Microsoft Office PowerPoint</Application>
  <PresentationFormat>Geniş ekran</PresentationFormat>
  <Paragraphs>118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6" baseType="lpstr">
      <vt:lpstr>MS Mincho</vt:lpstr>
      <vt:lpstr>Arial</vt:lpstr>
      <vt:lpstr>Avant Garde Book BT</vt:lpstr>
      <vt:lpstr>Bookman Old Style</vt:lpstr>
      <vt:lpstr>Calibri</vt:lpstr>
      <vt:lpstr>Calibri Light</vt:lpstr>
      <vt:lpstr>Cambria</vt:lpstr>
      <vt:lpstr>Times New Roman</vt:lpstr>
      <vt:lpstr>Wingdings</vt:lpstr>
      <vt:lpstr>Office Teması</vt:lpstr>
      <vt:lpstr>PowerPoint Sunusu</vt:lpstr>
      <vt:lpstr>Tea Tree Oil</vt:lpstr>
      <vt:lpstr>Amino Asit Kompleksi</vt:lpstr>
      <vt:lpstr> Üzüm Çekirdeği (Vıtıs Vınıfera Seed)</vt:lpstr>
      <vt:lpstr>Argan Yağı</vt:lpstr>
      <vt:lpstr>PowerPoint Sunusu</vt:lpstr>
      <vt:lpstr>Vital Hair Scalp Complex</vt:lpstr>
      <vt:lpstr>Isırgan Otu (Nettle)</vt:lpstr>
      <vt:lpstr>Gınseng (Panax Gınseng)</vt:lpstr>
      <vt:lpstr>Sarmısak (Garlic)</vt:lpstr>
      <vt:lpstr>PowerPoint Sunusu</vt:lpstr>
      <vt:lpstr>SAÇ HASARLARINA KARŞI BAKIM</vt:lpstr>
      <vt:lpstr>GSP-T</vt:lpstr>
      <vt:lpstr>Amino Asit Kompleksi</vt:lpstr>
      <vt:lpstr>Phyto Keratin</vt:lpstr>
      <vt:lpstr>Elma Ekstratı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HP01</dc:creator>
  <cp:lastModifiedBy>HP01</cp:lastModifiedBy>
  <cp:revision>11</cp:revision>
  <dcterms:created xsi:type="dcterms:W3CDTF">2022-03-08T18:58:18Z</dcterms:created>
  <dcterms:modified xsi:type="dcterms:W3CDTF">2022-03-08T20:41:14Z</dcterms:modified>
</cp:coreProperties>
</file>